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73232-E4C7-44D8-AEEA-26DD7E26A329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B973-3702-4F39-930E-4399614127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2015</a:t>
            </a:r>
            <a:b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明德志工感恩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歡樂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bar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4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5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如螢幕大小 (4:3)</PresentationFormat>
  <Paragraphs>1</Paragraphs>
  <Slides>97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97</vt:i4>
      </vt:variant>
    </vt:vector>
  </HeadingPairs>
  <TitlesOfParts>
    <vt:vector size="98" baseType="lpstr">
      <vt:lpstr>Office 佈景主題</vt:lpstr>
      <vt:lpstr>2015 明德志工感恩歡樂bar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投影片 86</vt:lpstr>
      <vt:lpstr>投影片 87</vt:lpstr>
      <vt:lpstr>投影片 88</vt:lpstr>
      <vt:lpstr>投影片 89</vt:lpstr>
      <vt:lpstr>投影片 90</vt:lpstr>
      <vt:lpstr>投影片 91</vt:lpstr>
      <vt:lpstr>投影片 92</vt:lpstr>
      <vt:lpstr>投影片 93</vt:lpstr>
      <vt:lpstr>投影片 94</vt:lpstr>
      <vt:lpstr>投影片 95</vt:lpstr>
      <vt:lpstr>投影片 96</vt:lpstr>
      <vt:lpstr>投影片 97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明德志工感恩歡樂bar</dc:title>
  <dc:creator>82866413</dc:creator>
  <cp:lastModifiedBy>82866413</cp:lastModifiedBy>
  <cp:revision>1</cp:revision>
  <dcterms:created xsi:type="dcterms:W3CDTF">2016-04-13T14:33:41Z</dcterms:created>
  <dcterms:modified xsi:type="dcterms:W3CDTF">2016-04-13T14:35:46Z</dcterms:modified>
</cp:coreProperties>
</file>